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9" r:id="rId3"/>
    <p:sldId id="260" r:id="rId4"/>
    <p:sldId id="261" r:id="rId5"/>
    <p:sldId id="262" r:id="rId6"/>
    <p:sldId id="263" r:id="rId7"/>
    <p:sldId id="27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1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920" y="-3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A2A78-4D3E-4E32-893E-859B19BC1365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A5131-FA56-4205-B5B5-0DE0D66022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937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045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577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A5131-FA56-4205-B5B5-0DE0D660227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31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3D264-A579-4E11-96B1-18C02C6A21DF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CC34E-0FB1-4557-A1C3-60DFF8CE4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08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3D264-A579-4E11-96B1-18C02C6A21DF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CC34E-0FB1-4557-A1C3-60DFF8CE4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74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3D264-A579-4E11-96B1-18C02C6A21DF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CC34E-0FB1-4557-A1C3-60DFF8CE4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31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875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8248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3D264-A579-4E11-96B1-18C02C6A21DF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CC34E-0FB1-4557-A1C3-60DFF8CE4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82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3D264-A579-4E11-96B1-18C02C6A21DF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CC34E-0FB1-4557-A1C3-60DFF8CE4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59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3D264-A579-4E11-96B1-18C02C6A21DF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CC34E-0FB1-4557-A1C3-60DFF8CE4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79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3D264-A579-4E11-96B1-18C02C6A21DF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CC34E-0FB1-4557-A1C3-60DFF8CE4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03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3D264-A579-4E11-96B1-18C02C6A21DF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CC34E-0FB1-4557-A1C3-60DFF8CE4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3D264-A579-4E11-96B1-18C02C6A21DF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CC34E-0FB1-4557-A1C3-60DFF8CE4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86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3D264-A579-4E11-96B1-18C02C6A21DF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CC34E-0FB1-4557-A1C3-60DFF8CE4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49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3D264-A579-4E11-96B1-18C02C6A21DF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CC34E-0FB1-4557-A1C3-60DFF8CE4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51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3D264-A579-4E11-96B1-18C02C6A21DF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CC34E-0FB1-4557-A1C3-60DFF8CE4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020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file:///F:\&#33539;&#25935;\&#22823;&#20108;&#31179;&#23395;&#23398;&#26399;\&#26053;&#28216;&#33521;&#35821;\1569512531248.mp4" TargetMode="Externa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823" tIns="36411" rIns="72823" bIns="36411"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0"/>
          <p:cNvSpPr txBox="1"/>
          <p:nvPr/>
        </p:nvSpPr>
        <p:spPr>
          <a:xfrm>
            <a:off x="467544" y="1916832"/>
            <a:ext cx="3061878" cy="1686367"/>
          </a:xfrm>
          <a:prstGeom prst="rect">
            <a:avLst/>
          </a:prstGeom>
          <a:noFill/>
        </p:spPr>
        <p:txBody>
          <a:bodyPr wrap="none" lIns="54617" tIns="27309" rIns="54617" bIns="27309">
            <a:spAutoFit/>
          </a:bodyPr>
          <a:lstStyle/>
          <a:p>
            <a:pPr>
              <a:buNone/>
            </a:pPr>
            <a:r>
              <a:rPr lang="en-US" altLang="zh-CN" sz="5300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My Army</a:t>
            </a:r>
          </a:p>
          <a:p>
            <a:pPr>
              <a:buNone/>
            </a:pPr>
            <a:r>
              <a:rPr lang="en-US" altLang="zh-CN" sz="5300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My  life</a:t>
            </a:r>
            <a:endParaRPr lang="zh-CN" altLang="en-US" sz="5300" dirty="0">
              <a:solidFill>
                <a:schemeClr val="bg1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11760" y="3933056"/>
            <a:ext cx="2828705" cy="332150"/>
          </a:xfrm>
          <a:prstGeom prst="rect">
            <a:avLst/>
          </a:prstGeom>
        </p:spPr>
        <p:txBody>
          <a:bodyPr wrap="square" lIns="54617" tIns="27309" rIns="54617" bIns="27309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16121349    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范敏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89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3" y="239757"/>
            <a:ext cx="5088565" cy="38164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570" y="239757"/>
            <a:ext cx="3132348" cy="38164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002" y="4221088"/>
            <a:ext cx="3059832" cy="22948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76256" y="4698141"/>
            <a:ext cx="2337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Sea Swimming </a:t>
            </a:r>
          </a:p>
          <a:p>
            <a:r>
              <a:rPr lang="en-US" altLang="zh-CN" sz="2400" dirty="0" err="1" smtClean="0"/>
              <a:t>PingTan</a:t>
            </a:r>
            <a:r>
              <a:rPr lang="en-US" altLang="zh-CN" sz="2400" dirty="0" smtClean="0"/>
              <a:t>  Island</a:t>
            </a:r>
            <a:endParaRPr lang="zh-CN" altLang="en-US" sz="2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44" y="4221088"/>
            <a:ext cx="3208167" cy="2406125"/>
          </a:xfrm>
          <a:prstGeom prst="rect">
            <a:avLst/>
          </a:prstGeom>
        </p:spPr>
      </p:pic>
      <p:sp>
        <p:nvSpPr>
          <p:cNvPr id="11" name="等腰三角形 10">
            <a:hlinkClick r:id="rId6" action="ppaction://hlinkfile" highlightClick="1"/>
          </p:cNvPr>
          <p:cNvSpPr/>
          <p:nvPr/>
        </p:nvSpPr>
        <p:spPr>
          <a:xfrm rot="5400000">
            <a:off x="7495801" y="5547337"/>
            <a:ext cx="1098075" cy="120890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98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31996"/>
            <a:ext cx="3611893" cy="27089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0648"/>
            <a:ext cx="2520280" cy="33603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3789040"/>
            <a:ext cx="5220072" cy="26100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4374" y="4124562"/>
            <a:ext cx="33123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Drone’s   flight  control 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Length:5.98m</a:t>
            </a:r>
          </a:p>
          <a:p>
            <a:r>
              <a:rPr lang="en-US" altLang="zh-CN" sz="2400" dirty="0" smtClean="0"/>
              <a:t>Width :10m</a:t>
            </a:r>
          </a:p>
          <a:p>
            <a:r>
              <a:rPr lang="en-US" altLang="zh-CN" sz="2400" dirty="0" smtClean="0"/>
              <a:t>Height:2.34m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2032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76672"/>
            <a:ext cx="2288852" cy="40690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533526"/>
            <a:ext cx="3772433" cy="30509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03" y="476672"/>
            <a:ext cx="2403245" cy="32043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796966"/>
            <a:ext cx="3989952" cy="29924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529" y="3710694"/>
            <a:ext cx="2295776" cy="30610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9512" y="5013176"/>
            <a:ext cx="28083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photos </a:t>
            </a:r>
            <a:r>
              <a:rPr lang="en-US" altLang="zh-CN" sz="2800" dirty="0" smtClean="0"/>
              <a:t>of   mine   </a:t>
            </a:r>
            <a:endParaRPr lang="en-US" altLang="zh-CN" sz="2800" dirty="0" smtClean="0"/>
          </a:p>
          <a:p>
            <a:r>
              <a:rPr lang="en-US" altLang="zh-CN" sz="2800" dirty="0" smtClean="0"/>
              <a:t>          and </a:t>
            </a:r>
            <a:endParaRPr lang="en-US" altLang="zh-CN" sz="2800" dirty="0" smtClean="0"/>
          </a:p>
          <a:p>
            <a:r>
              <a:rPr lang="en-US" altLang="zh-CN" sz="2800" dirty="0" smtClean="0"/>
              <a:t>my brothers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1296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2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44923" y="1115743"/>
            <a:ext cx="6264696" cy="46985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48064" y="548680"/>
            <a:ext cx="3816424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en-US" altLang="zh-CN"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2800" b="1" dirty="0" smtClean="0">
                <a:latin typeface="幼圆" panose="02010509060101010101" pitchFamily="49" charset="-122"/>
                <a:ea typeface="幼圆" panose="02010509060101010101" pitchFamily="49" charset="-122"/>
              </a:rPr>
              <a:t>Feelings </a:t>
            </a:r>
            <a:r>
              <a:rPr lang="en-US" altLang="zh-CN" sz="2800" b="1" dirty="0" smtClean="0">
                <a:latin typeface="幼圆" panose="02010509060101010101" pitchFamily="49" charset="-122"/>
                <a:ea typeface="幼圆" panose="02010509060101010101" pitchFamily="49" charset="-122"/>
              </a:rPr>
              <a:t>of  army</a:t>
            </a:r>
          </a:p>
          <a:p>
            <a:endParaRPr lang="en-US" altLang="zh-CN" sz="2800" b="1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2400" b="1" dirty="0" smtClean="0">
                <a:latin typeface="+mj-ea"/>
                <a:ea typeface="+mj-ea"/>
              </a:rPr>
              <a:t>1.Make your body strong</a:t>
            </a:r>
          </a:p>
          <a:p>
            <a:endParaRPr lang="en-US" altLang="zh-CN" sz="2400" b="1" dirty="0">
              <a:latin typeface="+mj-ea"/>
              <a:ea typeface="+mj-ea"/>
            </a:endParaRPr>
          </a:p>
          <a:p>
            <a:r>
              <a:rPr lang="en-US" altLang="zh-CN" sz="2400" b="1" dirty="0">
                <a:latin typeface="+mj-ea"/>
                <a:ea typeface="+mj-ea"/>
              </a:rPr>
              <a:t>2</a:t>
            </a:r>
            <a:r>
              <a:rPr lang="en-US" altLang="zh-CN" sz="2400" b="1" dirty="0" smtClean="0">
                <a:latin typeface="+mj-ea"/>
                <a:ea typeface="+mj-ea"/>
              </a:rPr>
              <a:t>.Colorful  and boring </a:t>
            </a:r>
          </a:p>
          <a:p>
            <a:endParaRPr lang="en-US" altLang="zh-CN" sz="2400" b="1" dirty="0" smtClean="0">
              <a:latin typeface="+mj-ea"/>
              <a:ea typeface="+mj-ea"/>
            </a:endParaRPr>
          </a:p>
          <a:p>
            <a:r>
              <a:rPr lang="en-US" altLang="zh-CN" sz="2400" b="1" dirty="0">
                <a:latin typeface="+mj-ea"/>
                <a:ea typeface="+mj-ea"/>
              </a:rPr>
              <a:t>3</a:t>
            </a:r>
            <a:r>
              <a:rPr lang="en-US" altLang="zh-CN" sz="2400" b="1" dirty="0" smtClean="0">
                <a:latin typeface="+mj-ea"/>
                <a:ea typeface="+mj-ea"/>
              </a:rPr>
              <a:t>.Conduct yourself</a:t>
            </a:r>
          </a:p>
          <a:p>
            <a:endParaRPr lang="en-US" altLang="zh-CN" sz="2400" b="1" dirty="0" smtClean="0">
              <a:latin typeface="+mj-ea"/>
              <a:ea typeface="+mj-ea"/>
            </a:endParaRPr>
          </a:p>
          <a:p>
            <a:r>
              <a:rPr lang="en-US" altLang="zh-CN" sz="2400" b="1" dirty="0" smtClean="0">
                <a:latin typeface="+mj-ea"/>
                <a:ea typeface="+mj-ea"/>
              </a:rPr>
              <a:t>4.Reap  </a:t>
            </a:r>
            <a:r>
              <a:rPr lang="en-US" altLang="zh-CN" sz="2400" b="1" dirty="0" err="1" smtClean="0">
                <a:latin typeface="+mj-ea"/>
                <a:ea typeface="+mj-ea"/>
              </a:rPr>
              <a:t>frinedship</a:t>
            </a:r>
            <a:endParaRPr lang="en-US" altLang="zh-CN" sz="2400" b="1" dirty="0" smtClean="0">
              <a:latin typeface="+mj-ea"/>
              <a:ea typeface="+mj-ea"/>
            </a:endParaRPr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4605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96752"/>
            <a:ext cx="4896036" cy="32640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562241"/>
            <a:ext cx="3799569" cy="25330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75" y="4653136"/>
            <a:ext cx="5076056" cy="17845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96136" y="5186719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70th </a:t>
            </a:r>
            <a:r>
              <a:rPr lang="en-US" altLang="zh-CN" dirty="0"/>
              <a:t>Anniversary Parade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687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48064" y="1292860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Thanks for</a:t>
            </a:r>
          </a:p>
          <a:p>
            <a:r>
              <a:rPr lang="en-US" altLang="zh-CN" sz="3600" dirty="0" smtClean="0"/>
              <a:t>      your listening  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0917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40189" y="1799851"/>
            <a:ext cx="5103811" cy="3293713"/>
            <a:chOff x="4040189" y="1194385"/>
            <a:chExt cx="3988195" cy="3293713"/>
          </a:xfrm>
        </p:grpSpPr>
        <p:sp>
          <p:nvSpPr>
            <p:cNvPr id="5126" name="Rectangle 4"/>
            <p:cNvSpPr>
              <a:spLocks noChangeArrowheads="1"/>
            </p:cNvSpPr>
            <p:nvPr/>
          </p:nvSpPr>
          <p:spPr bwMode="auto">
            <a:xfrm>
              <a:off x="5792789" y="1507102"/>
              <a:ext cx="1824037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 smtClean="0">
                  <a:ea typeface="微软雅黑" panose="020B0503020204020204" pitchFamily="34" charset="-122"/>
                  <a:sym typeface="Arial" panose="020B0604020202020204" pitchFamily="34" charset="0"/>
                </a:rPr>
                <a:t>My   experience</a:t>
              </a:r>
              <a:endParaRPr lang="zh-CN" altLang="en-US" sz="2400" dirty="0"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127" name="Group 5"/>
            <p:cNvGrpSpPr>
              <a:grpSpLocks/>
            </p:cNvGrpSpPr>
            <p:nvPr/>
          </p:nvGrpSpPr>
          <p:grpSpPr bwMode="auto">
            <a:xfrm>
              <a:off x="4953000" y="1279056"/>
              <a:ext cx="581025" cy="774742"/>
              <a:chOff x="0" y="0"/>
              <a:chExt cx="366" cy="366"/>
            </a:xfrm>
          </p:grpSpPr>
          <p:sp>
            <p:nvSpPr>
              <p:cNvPr id="5153" name="Oval 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66" cy="366"/>
              </a:xfrm>
              <a:prstGeom prst="ellipse">
                <a:avLst/>
              </a:prstGeom>
              <a:solidFill>
                <a:schemeClr val="accent1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100"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54" name="Freeform 7"/>
              <p:cNvSpPr>
                <a:spLocks noEditPoints="1"/>
              </p:cNvSpPr>
              <p:nvPr/>
            </p:nvSpPr>
            <p:spPr bwMode="auto">
              <a:xfrm>
                <a:off x="108" y="100"/>
                <a:ext cx="148" cy="164"/>
              </a:xfrm>
              <a:custGeom>
                <a:avLst/>
                <a:gdLst>
                  <a:gd name="T0" fmla="*/ 140 w 71"/>
                  <a:gd name="T1" fmla="*/ 21 h 79"/>
                  <a:gd name="T2" fmla="*/ 144 w 71"/>
                  <a:gd name="T3" fmla="*/ 6 h 79"/>
                  <a:gd name="T4" fmla="*/ 148 w 71"/>
                  <a:gd name="T5" fmla="*/ 17 h 79"/>
                  <a:gd name="T6" fmla="*/ 15 w 71"/>
                  <a:gd name="T7" fmla="*/ 6 h 79"/>
                  <a:gd name="T8" fmla="*/ 60 w 71"/>
                  <a:gd name="T9" fmla="*/ 0 h 79"/>
                  <a:gd name="T10" fmla="*/ 90 w 71"/>
                  <a:gd name="T11" fmla="*/ 6 h 79"/>
                  <a:gd name="T12" fmla="*/ 135 w 71"/>
                  <a:gd name="T13" fmla="*/ 21 h 79"/>
                  <a:gd name="T14" fmla="*/ 15 w 71"/>
                  <a:gd name="T15" fmla="*/ 6 h 79"/>
                  <a:gd name="T16" fmla="*/ 0 w 71"/>
                  <a:gd name="T17" fmla="*/ 10 h 79"/>
                  <a:gd name="T18" fmla="*/ 10 w 71"/>
                  <a:gd name="T19" fmla="*/ 6 h 79"/>
                  <a:gd name="T20" fmla="*/ 6 w 71"/>
                  <a:gd name="T21" fmla="*/ 21 h 79"/>
                  <a:gd name="T22" fmla="*/ 133 w 71"/>
                  <a:gd name="T23" fmla="*/ 27 h 79"/>
                  <a:gd name="T24" fmla="*/ 17 w 71"/>
                  <a:gd name="T25" fmla="*/ 118 h 79"/>
                  <a:gd name="T26" fmla="*/ 133 w 71"/>
                  <a:gd name="T27" fmla="*/ 27 h 79"/>
                  <a:gd name="T28" fmla="*/ 108 w 71"/>
                  <a:gd name="T29" fmla="*/ 102 h 79"/>
                  <a:gd name="T30" fmla="*/ 85 w 71"/>
                  <a:gd name="T31" fmla="*/ 95 h 79"/>
                  <a:gd name="T32" fmla="*/ 85 w 71"/>
                  <a:gd name="T33" fmla="*/ 89 h 79"/>
                  <a:gd name="T34" fmla="*/ 123 w 71"/>
                  <a:gd name="T35" fmla="*/ 83 h 79"/>
                  <a:gd name="T36" fmla="*/ 85 w 71"/>
                  <a:gd name="T37" fmla="*/ 89 h 79"/>
                  <a:gd name="T38" fmla="*/ 123 w 71"/>
                  <a:gd name="T39" fmla="*/ 73 h 79"/>
                  <a:gd name="T40" fmla="*/ 85 w 71"/>
                  <a:gd name="T41" fmla="*/ 66 h 79"/>
                  <a:gd name="T42" fmla="*/ 52 w 71"/>
                  <a:gd name="T43" fmla="*/ 108 h 79"/>
                  <a:gd name="T44" fmla="*/ 48 w 71"/>
                  <a:gd name="T45" fmla="*/ 89 h 79"/>
                  <a:gd name="T46" fmla="*/ 29 w 71"/>
                  <a:gd name="T47" fmla="*/ 85 h 79"/>
                  <a:gd name="T48" fmla="*/ 79 w 71"/>
                  <a:gd name="T49" fmla="*/ 83 h 79"/>
                  <a:gd name="T50" fmla="*/ 54 w 71"/>
                  <a:gd name="T51" fmla="*/ 83 h 79"/>
                  <a:gd name="T52" fmla="*/ 27 w 71"/>
                  <a:gd name="T53" fmla="*/ 46 h 79"/>
                  <a:gd name="T54" fmla="*/ 79 w 71"/>
                  <a:gd name="T55" fmla="*/ 35 h 79"/>
                  <a:gd name="T56" fmla="*/ 27 w 71"/>
                  <a:gd name="T57" fmla="*/ 46 h 79"/>
                  <a:gd name="T58" fmla="*/ 10 w 71"/>
                  <a:gd name="T59" fmla="*/ 135 h 79"/>
                  <a:gd name="T60" fmla="*/ 142 w 71"/>
                  <a:gd name="T61" fmla="*/ 125 h 79"/>
                  <a:gd name="T62" fmla="*/ 65 w 71"/>
                  <a:gd name="T63" fmla="*/ 139 h 79"/>
                  <a:gd name="T64" fmla="*/ 33 w 71"/>
                  <a:gd name="T65" fmla="*/ 164 h 79"/>
                  <a:gd name="T66" fmla="*/ 65 w 71"/>
                  <a:gd name="T67" fmla="*/ 139 h 79"/>
                  <a:gd name="T68" fmla="*/ 100 w 71"/>
                  <a:gd name="T69" fmla="*/ 164 h 79"/>
                  <a:gd name="T70" fmla="*/ 100 w 71"/>
                  <a:gd name="T71" fmla="*/ 139 h 7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71" h="79">
                    <a:moveTo>
                      <a:pt x="69" y="10"/>
                    </a:moveTo>
                    <a:cubicBezTo>
                      <a:pt x="67" y="10"/>
                      <a:pt x="67" y="10"/>
                      <a:pt x="67" y="10"/>
                    </a:cubicBezTo>
                    <a:cubicBezTo>
                      <a:pt x="67" y="3"/>
                      <a:pt x="67" y="3"/>
                      <a:pt x="67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71" y="5"/>
                      <a:pt x="71" y="5"/>
                      <a:pt x="71" y="5"/>
                    </a:cubicBezTo>
                    <a:cubicBezTo>
                      <a:pt x="71" y="8"/>
                      <a:pt x="71" y="8"/>
                      <a:pt x="71" y="8"/>
                    </a:cubicBezTo>
                    <a:lnTo>
                      <a:pt x="69" y="10"/>
                    </a:lnTo>
                    <a:close/>
                    <a:moveTo>
                      <a:pt x="7" y="3"/>
                    </a:moveTo>
                    <a:cubicBezTo>
                      <a:pt x="29" y="3"/>
                      <a:pt x="29" y="3"/>
                      <a:pt x="29" y="3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7" y="10"/>
                      <a:pt x="7" y="10"/>
                      <a:pt x="7" y="10"/>
                    </a:cubicBezTo>
                    <a:lnTo>
                      <a:pt x="7" y="3"/>
                    </a:lnTo>
                    <a:close/>
                    <a:moveTo>
                      <a:pt x="0" y="8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3" y="10"/>
                      <a:pt x="3" y="10"/>
                    </a:cubicBezTo>
                    <a:lnTo>
                      <a:pt x="0" y="8"/>
                    </a:lnTo>
                    <a:close/>
                    <a:moveTo>
                      <a:pt x="64" y="13"/>
                    </a:moveTo>
                    <a:cubicBezTo>
                      <a:pt x="64" y="57"/>
                      <a:pt x="64" y="57"/>
                      <a:pt x="64" y="57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8" y="13"/>
                      <a:pt x="8" y="13"/>
                      <a:pt x="8" y="13"/>
                    </a:cubicBezTo>
                    <a:lnTo>
                      <a:pt x="64" y="13"/>
                    </a:lnTo>
                    <a:close/>
                    <a:moveTo>
                      <a:pt x="41" y="49"/>
                    </a:move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41" y="46"/>
                      <a:pt x="41" y="46"/>
                      <a:pt x="41" y="46"/>
                    </a:cubicBezTo>
                    <a:lnTo>
                      <a:pt x="41" y="49"/>
                    </a:lnTo>
                    <a:close/>
                    <a:moveTo>
                      <a:pt x="41" y="43"/>
                    </a:moveTo>
                    <a:cubicBezTo>
                      <a:pt x="59" y="43"/>
                      <a:pt x="59" y="43"/>
                      <a:pt x="59" y="43"/>
                    </a:cubicBezTo>
                    <a:cubicBezTo>
                      <a:pt x="59" y="40"/>
                      <a:pt x="59" y="40"/>
                      <a:pt x="59" y="40"/>
                    </a:cubicBezTo>
                    <a:cubicBezTo>
                      <a:pt x="41" y="40"/>
                      <a:pt x="41" y="40"/>
                      <a:pt x="41" y="40"/>
                    </a:cubicBezTo>
                    <a:lnTo>
                      <a:pt x="41" y="43"/>
                    </a:lnTo>
                    <a:close/>
                    <a:moveTo>
                      <a:pt x="41" y="35"/>
                    </a:move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41" y="32"/>
                      <a:pt x="41" y="32"/>
                      <a:pt x="41" y="32"/>
                    </a:cubicBezTo>
                    <a:lnTo>
                      <a:pt x="41" y="35"/>
                    </a:lnTo>
                    <a:close/>
                    <a:moveTo>
                      <a:pt x="25" y="52"/>
                    </a:moveTo>
                    <a:cubicBezTo>
                      <a:pt x="30" y="52"/>
                      <a:pt x="35" y="48"/>
                      <a:pt x="36" y="43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17" y="30"/>
                      <a:pt x="14" y="35"/>
                      <a:pt x="14" y="41"/>
                    </a:cubicBezTo>
                    <a:cubicBezTo>
                      <a:pt x="14" y="47"/>
                      <a:pt x="18" y="52"/>
                      <a:pt x="25" y="52"/>
                    </a:cubicBezTo>
                    <a:close/>
                    <a:moveTo>
                      <a:pt x="38" y="40"/>
                    </a:moveTo>
                    <a:cubicBezTo>
                      <a:pt x="38" y="40"/>
                      <a:pt x="38" y="27"/>
                      <a:pt x="26" y="27"/>
                    </a:cubicBezTo>
                    <a:cubicBezTo>
                      <a:pt x="26" y="40"/>
                      <a:pt x="26" y="40"/>
                      <a:pt x="26" y="40"/>
                    </a:cubicBezTo>
                    <a:lnTo>
                      <a:pt x="38" y="40"/>
                    </a:lnTo>
                    <a:close/>
                    <a:moveTo>
                      <a:pt x="13" y="22"/>
                    </a:move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13" y="17"/>
                      <a:pt x="13" y="17"/>
                      <a:pt x="13" y="17"/>
                    </a:cubicBezTo>
                    <a:lnTo>
                      <a:pt x="13" y="22"/>
                    </a:lnTo>
                    <a:close/>
                    <a:moveTo>
                      <a:pt x="68" y="65"/>
                    </a:moveTo>
                    <a:cubicBezTo>
                      <a:pt x="5" y="65"/>
                      <a:pt x="5" y="65"/>
                      <a:pt x="5" y="65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68" y="60"/>
                      <a:pt x="68" y="60"/>
                      <a:pt x="68" y="60"/>
                    </a:cubicBezTo>
                    <a:lnTo>
                      <a:pt x="68" y="65"/>
                    </a:lnTo>
                    <a:close/>
                    <a:moveTo>
                      <a:pt x="31" y="67"/>
                    </a:moveTo>
                    <a:cubicBezTo>
                      <a:pt x="23" y="79"/>
                      <a:pt x="23" y="79"/>
                      <a:pt x="23" y="79"/>
                    </a:cubicBezTo>
                    <a:cubicBezTo>
                      <a:pt x="16" y="79"/>
                      <a:pt x="16" y="79"/>
                      <a:pt x="16" y="79"/>
                    </a:cubicBezTo>
                    <a:cubicBezTo>
                      <a:pt x="23" y="67"/>
                      <a:pt x="23" y="67"/>
                      <a:pt x="23" y="67"/>
                    </a:cubicBezTo>
                    <a:lnTo>
                      <a:pt x="31" y="67"/>
                    </a:lnTo>
                    <a:close/>
                    <a:moveTo>
                      <a:pt x="55" y="79"/>
                    </a:moveTo>
                    <a:cubicBezTo>
                      <a:pt x="48" y="79"/>
                      <a:pt x="48" y="79"/>
                      <a:pt x="48" y="79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8" y="67"/>
                      <a:pt x="48" y="67"/>
                      <a:pt x="48" y="67"/>
                    </a:cubicBezTo>
                    <a:lnTo>
                      <a:pt x="55" y="7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zh-CN" altLang="en-US" sz="21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128" name="Rectangle 8"/>
            <p:cNvSpPr>
              <a:spLocks noChangeArrowheads="1"/>
            </p:cNvSpPr>
            <p:nvPr/>
          </p:nvSpPr>
          <p:spPr bwMode="auto">
            <a:xfrm>
              <a:off x="5792789" y="2708730"/>
              <a:ext cx="2235595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 smtClean="0">
                  <a:ea typeface="微软雅黑" panose="020B0503020204020204" pitchFamily="34" charset="-122"/>
                  <a:sym typeface="Arial" panose="020B0604020202020204" pitchFamily="34" charset="0"/>
                </a:rPr>
                <a:t>Things  about  army</a:t>
              </a:r>
              <a:endParaRPr lang="zh-CN" altLang="en-US" sz="2400" dirty="0"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129" name="Group 9"/>
            <p:cNvGrpSpPr>
              <a:grpSpLocks/>
            </p:cNvGrpSpPr>
            <p:nvPr/>
          </p:nvGrpSpPr>
          <p:grpSpPr bwMode="auto">
            <a:xfrm>
              <a:off x="4968875" y="2511024"/>
              <a:ext cx="581025" cy="774742"/>
              <a:chOff x="0" y="0"/>
              <a:chExt cx="366" cy="366"/>
            </a:xfrm>
          </p:grpSpPr>
          <p:sp>
            <p:nvSpPr>
              <p:cNvPr id="5151" name="Oval 1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66" cy="366"/>
              </a:xfrm>
              <a:prstGeom prst="ellipse">
                <a:avLst/>
              </a:prstGeom>
              <a:solidFill>
                <a:schemeClr val="accent1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100"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52" name="Freeform 11"/>
              <p:cNvSpPr>
                <a:spLocks noEditPoints="1"/>
              </p:cNvSpPr>
              <p:nvPr/>
            </p:nvSpPr>
            <p:spPr bwMode="auto">
              <a:xfrm>
                <a:off x="108" y="100"/>
                <a:ext cx="152" cy="164"/>
              </a:xfrm>
              <a:custGeom>
                <a:avLst/>
                <a:gdLst>
                  <a:gd name="T0" fmla="*/ 112 w 73"/>
                  <a:gd name="T1" fmla="*/ 164 h 79"/>
                  <a:gd name="T2" fmla="*/ 108 w 73"/>
                  <a:gd name="T3" fmla="*/ 85 h 79"/>
                  <a:gd name="T4" fmla="*/ 102 w 73"/>
                  <a:gd name="T5" fmla="*/ 75 h 79"/>
                  <a:gd name="T6" fmla="*/ 121 w 73"/>
                  <a:gd name="T7" fmla="*/ 69 h 79"/>
                  <a:gd name="T8" fmla="*/ 115 w 73"/>
                  <a:gd name="T9" fmla="*/ 75 h 79"/>
                  <a:gd name="T10" fmla="*/ 137 w 73"/>
                  <a:gd name="T11" fmla="*/ 93 h 79"/>
                  <a:gd name="T12" fmla="*/ 152 w 73"/>
                  <a:gd name="T13" fmla="*/ 93 h 79"/>
                  <a:gd name="T14" fmla="*/ 152 w 73"/>
                  <a:gd name="T15" fmla="*/ 125 h 79"/>
                  <a:gd name="T16" fmla="*/ 79 w 73"/>
                  <a:gd name="T17" fmla="*/ 125 h 79"/>
                  <a:gd name="T18" fmla="*/ 146 w 73"/>
                  <a:gd name="T19" fmla="*/ 125 h 79"/>
                  <a:gd name="T20" fmla="*/ 115 w 73"/>
                  <a:gd name="T21" fmla="*/ 131 h 79"/>
                  <a:gd name="T22" fmla="*/ 108 w 73"/>
                  <a:gd name="T23" fmla="*/ 135 h 79"/>
                  <a:gd name="T24" fmla="*/ 104 w 73"/>
                  <a:gd name="T25" fmla="*/ 125 h 79"/>
                  <a:gd name="T26" fmla="*/ 108 w 73"/>
                  <a:gd name="T27" fmla="*/ 102 h 79"/>
                  <a:gd name="T28" fmla="*/ 115 w 73"/>
                  <a:gd name="T29" fmla="*/ 118 h 79"/>
                  <a:gd name="T30" fmla="*/ 115 w 73"/>
                  <a:gd name="T31" fmla="*/ 131 h 79"/>
                  <a:gd name="T32" fmla="*/ 67 w 73"/>
                  <a:gd name="T33" fmla="*/ 102 h 79"/>
                  <a:gd name="T34" fmla="*/ 23 w 73"/>
                  <a:gd name="T35" fmla="*/ 112 h 79"/>
                  <a:gd name="T36" fmla="*/ 23 w 73"/>
                  <a:gd name="T37" fmla="*/ 102 h 79"/>
                  <a:gd name="T38" fmla="*/ 23 w 73"/>
                  <a:gd name="T39" fmla="*/ 95 h 79"/>
                  <a:gd name="T40" fmla="*/ 23 w 73"/>
                  <a:gd name="T41" fmla="*/ 85 h 79"/>
                  <a:gd name="T42" fmla="*/ 69 w 73"/>
                  <a:gd name="T43" fmla="*/ 95 h 79"/>
                  <a:gd name="T44" fmla="*/ 19 w 73"/>
                  <a:gd name="T45" fmla="*/ 58 h 79"/>
                  <a:gd name="T46" fmla="*/ 90 w 73"/>
                  <a:gd name="T47" fmla="*/ 52 h 79"/>
                  <a:gd name="T48" fmla="*/ 90 w 73"/>
                  <a:gd name="T49" fmla="*/ 62 h 79"/>
                  <a:gd name="T50" fmla="*/ 23 w 73"/>
                  <a:gd name="T51" fmla="*/ 79 h 79"/>
                  <a:gd name="T52" fmla="*/ 23 w 73"/>
                  <a:gd name="T53" fmla="*/ 69 h 79"/>
                  <a:gd name="T54" fmla="*/ 92 w 73"/>
                  <a:gd name="T55" fmla="*/ 69 h 79"/>
                  <a:gd name="T56" fmla="*/ 90 w 73"/>
                  <a:gd name="T57" fmla="*/ 79 h 79"/>
                  <a:gd name="T58" fmla="*/ 104 w 73"/>
                  <a:gd name="T59" fmla="*/ 44 h 79"/>
                  <a:gd name="T60" fmla="*/ 87 w 73"/>
                  <a:gd name="T61" fmla="*/ 27 h 79"/>
                  <a:gd name="T62" fmla="*/ 77 w 73"/>
                  <a:gd name="T63" fmla="*/ 39 h 79"/>
                  <a:gd name="T64" fmla="*/ 25 w 73"/>
                  <a:gd name="T65" fmla="*/ 29 h 79"/>
                  <a:gd name="T66" fmla="*/ 25 w 73"/>
                  <a:gd name="T67" fmla="*/ 27 h 79"/>
                  <a:gd name="T68" fmla="*/ 8 w 73"/>
                  <a:gd name="T69" fmla="*/ 139 h 79"/>
                  <a:gd name="T70" fmla="*/ 71 w 73"/>
                  <a:gd name="T71" fmla="*/ 154 h 79"/>
                  <a:gd name="T72" fmla="*/ 19 w 73"/>
                  <a:gd name="T73" fmla="*/ 164 h 79"/>
                  <a:gd name="T74" fmla="*/ 0 w 73"/>
                  <a:gd name="T75" fmla="*/ 35 h 79"/>
                  <a:gd name="T76" fmla="*/ 29 w 73"/>
                  <a:gd name="T77" fmla="*/ 21 h 79"/>
                  <a:gd name="T78" fmla="*/ 37 w 73"/>
                  <a:gd name="T79" fmla="*/ 17 h 79"/>
                  <a:gd name="T80" fmla="*/ 75 w 73"/>
                  <a:gd name="T81" fmla="*/ 17 h 79"/>
                  <a:gd name="T82" fmla="*/ 85 w 73"/>
                  <a:gd name="T83" fmla="*/ 21 h 79"/>
                  <a:gd name="T84" fmla="*/ 115 w 73"/>
                  <a:gd name="T85" fmla="*/ 35 h 79"/>
                  <a:gd name="T86" fmla="*/ 104 w 73"/>
                  <a:gd name="T87" fmla="*/ 66 h 79"/>
                  <a:gd name="T88" fmla="*/ 56 w 73"/>
                  <a:gd name="T89" fmla="*/ 8 h 79"/>
                  <a:gd name="T90" fmla="*/ 56 w 73"/>
                  <a:gd name="T91" fmla="*/ 27 h 79"/>
                  <a:gd name="T92" fmla="*/ 56 w 73"/>
                  <a:gd name="T93" fmla="*/ 8 h 79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73" h="79">
                    <a:moveTo>
                      <a:pt x="73" y="60"/>
                    </a:moveTo>
                    <a:cubicBezTo>
                      <a:pt x="73" y="71"/>
                      <a:pt x="65" y="79"/>
                      <a:pt x="54" y="79"/>
                    </a:cubicBezTo>
                    <a:cubicBezTo>
                      <a:pt x="43" y="79"/>
                      <a:pt x="35" y="71"/>
                      <a:pt x="35" y="60"/>
                    </a:cubicBezTo>
                    <a:cubicBezTo>
                      <a:pt x="35" y="50"/>
                      <a:pt x="42" y="42"/>
                      <a:pt x="52" y="41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3"/>
                      <a:pt x="49" y="33"/>
                      <a:pt x="49" y="33"/>
                    </a:cubicBezTo>
                    <a:cubicBezTo>
                      <a:pt x="58" y="33"/>
                      <a:pt x="58" y="33"/>
                      <a:pt x="58" y="33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59" y="41"/>
                      <a:pt x="63" y="43"/>
                      <a:pt x="66" y="45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73" y="45"/>
                      <a:pt x="73" y="45"/>
                      <a:pt x="73" y="45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72" y="52"/>
                      <a:pt x="73" y="56"/>
                      <a:pt x="73" y="60"/>
                    </a:cubicBezTo>
                    <a:close/>
                    <a:moveTo>
                      <a:pt x="54" y="44"/>
                    </a:moveTo>
                    <a:cubicBezTo>
                      <a:pt x="45" y="44"/>
                      <a:pt x="38" y="51"/>
                      <a:pt x="38" y="60"/>
                    </a:cubicBezTo>
                    <a:cubicBezTo>
                      <a:pt x="38" y="69"/>
                      <a:pt x="45" y="76"/>
                      <a:pt x="54" y="76"/>
                    </a:cubicBezTo>
                    <a:cubicBezTo>
                      <a:pt x="63" y="76"/>
                      <a:pt x="70" y="69"/>
                      <a:pt x="70" y="60"/>
                    </a:cubicBezTo>
                    <a:cubicBezTo>
                      <a:pt x="70" y="51"/>
                      <a:pt x="63" y="44"/>
                      <a:pt x="54" y="44"/>
                    </a:cubicBezTo>
                    <a:close/>
                    <a:moveTo>
                      <a:pt x="55" y="63"/>
                    </a:moveTo>
                    <a:cubicBezTo>
                      <a:pt x="55" y="65"/>
                      <a:pt x="55" y="65"/>
                      <a:pt x="55" y="65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1" y="62"/>
                      <a:pt x="50" y="61"/>
                      <a:pt x="50" y="60"/>
                    </a:cubicBezTo>
                    <a:cubicBezTo>
                      <a:pt x="50" y="59"/>
                      <a:pt x="51" y="58"/>
                      <a:pt x="52" y="57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6" y="58"/>
                      <a:pt x="57" y="59"/>
                      <a:pt x="57" y="60"/>
                    </a:cubicBezTo>
                    <a:cubicBezTo>
                      <a:pt x="57" y="61"/>
                      <a:pt x="56" y="62"/>
                      <a:pt x="55" y="63"/>
                    </a:cubicBezTo>
                    <a:close/>
                    <a:moveTo>
                      <a:pt x="11" y="49"/>
                    </a:moveTo>
                    <a:cubicBezTo>
                      <a:pt x="32" y="49"/>
                      <a:pt x="32" y="49"/>
                      <a:pt x="32" y="49"/>
                    </a:cubicBezTo>
                    <a:cubicBezTo>
                      <a:pt x="31" y="51"/>
                      <a:pt x="30" y="52"/>
                      <a:pt x="30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0" y="54"/>
                      <a:pt x="9" y="53"/>
                      <a:pt x="9" y="51"/>
                    </a:cubicBezTo>
                    <a:cubicBezTo>
                      <a:pt x="9" y="50"/>
                      <a:pt x="10" y="49"/>
                      <a:pt x="11" y="49"/>
                    </a:cubicBezTo>
                    <a:close/>
                    <a:moveTo>
                      <a:pt x="33" y="46"/>
                    </a:moveTo>
                    <a:cubicBezTo>
                      <a:pt x="11" y="46"/>
                      <a:pt x="11" y="46"/>
                      <a:pt x="11" y="46"/>
                    </a:cubicBezTo>
                    <a:cubicBezTo>
                      <a:pt x="10" y="46"/>
                      <a:pt x="9" y="45"/>
                      <a:pt x="9" y="44"/>
                    </a:cubicBezTo>
                    <a:cubicBezTo>
                      <a:pt x="9" y="42"/>
                      <a:pt x="10" y="41"/>
                      <a:pt x="11" y="41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36" y="43"/>
                      <a:pt x="35" y="44"/>
                      <a:pt x="33" y="46"/>
                    </a:cubicBezTo>
                    <a:close/>
                    <a:moveTo>
                      <a:pt x="11" y="30"/>
                    </a:moveTo>
                    <a:cubicBezTo>
                      <a:pt x="10" y="30"/>
                      <a:pt x="9" y="29"/>
                      <a:pt x="9" y="28"/>
                    </a:cubicBezTo>
                    <a:cubicBezTo>
                      <a:pt x="9" y="26"/>
                      <a:pt x="10" y="25"/>
                      <a:pt x="11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4" y="25"/>
                      <a:pt x="45" y="26"/>
                      <a:pt x="45" y="28"/>
                    </a:cubicBezTo>
                    <a:cubicBezTo>
                      <a:pt x="45" y="29"/>
                      <a:pt x="44" y="30"/>
                      <a:pt x="43" y="30"/>
                    </a:cubicBezTo>
                    <a:lnTo>
                      <a:pt x="11" y="30"/>
                    </a:lnTo>
                    <a:close/>
                    <a:moveTo>
                      <a:pt x="11" y="38"/>
                    </a:moveTo>
                    <a:cubicBezTo>
                      <a:pt x="10" y="38"/>
                      <a:pt x="9" y="37"/>
                      <a:pt x="9" y="36"/>
                    </a:cubicBezTo>
                    <a:cubicBezTo>
                      <a:pt x="9" y="34"/>
                      <a:pt x="10" y="33"/>
                      <a:pt x="11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4" y="33"/>
                      <a:pt x="44" y="33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3" y="38"/>
                      <a:pt x="43" y="38"/>
                      <a:pt x="43" y="38"/>
                    </a:cubicBezTo>
                    <a:lnTo>
                      <a:pt x="11" y="38"/>
                    </a:lnTo>
                    <a:close/>
                    <a:moveTo>
                      <a:pt x="50" y="21"/>
                    </a:moveTo>
                    <a:cubicBezTo>
                      <a:pt x="50" y="16"/>
                      <a:pt x="47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4"/>
                    </a:cubicBezTo>
                    <a:cubicBezTo>
                      <a:pt x="42" y="17"/>
                      <a:pt x="40" y="19"/>
                      <a:pt x="3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2" y="17"/>
                      <a:pt x="12" y="1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8" y="13"/>
                      <a:pt x="4" y="16"/>
                      <a:pt x="4" y="21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4" y="71"/>
                      <a:pt x="8" y="74"/>
                      <a:pt x="12" y="74"/>
                    </a:cubicBezTo>
                    <a:cubicBezTo>
                      <a:pt x="34" y="74"/>
                      <a:pt x="34" y="74"/>
                      <a:pt x="34" y="74"/>
                    </a:cubicBezTo>
                    <a:cubicBezTo>
                      <a:pt x="36" y="76"/>
                      <a:pt x="38" y="78"/>
                      <a:pt x="39" y="79"/>
                    </a:cubicBezTo>
                    <a:cubicBezTo>
                      <a:pt x="9" y="79"/>
                      <a:pt x="9" y="79"/>
                      <a:pt x="9" y="79"/>
                    </a:cubicBezTo>
                    <a:cubicBezTo>
                      <a:pt x="5" y="79"/>
                      <a:pt x="0" y="76"/>
                      <a:pt x="0" y="71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3"/>
                      <a:pt x="5" y="10"/>
                      <a:pt x="9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9"/>
                      <a:pt x="16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4"/>
                      <a:pt x="23" y="0"/>
                      <a:pt x="27" y="0"/>
                    </a:cubicBezTo>
                    <a:cubicBezTo>
                      <a:pt x="32" y="0"/>
                      <a:pt x="35" y="4"/>
                      <a:pt x="36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8" y="8"/>
                      <a:pt x="40" y="9"/>
                      <a:pt x="41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50" y="10"/>
                      <a:pt x="55" y="13"/>
                      <a:pt x="55" y="17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50" y="32"/>
                      <a:pt x="50" y="32"/>
                      <a:pt x="50" y="32"/>
                    </a:cubicBezTo>
                    <a:lnTo>
                      <a:pt x="50" y="21"/>
                    </a:lnTo>
                    <a:close/>
                    <a:moveTo>
                      <a:pt x="27" y="4"/>
                    </a:moveTo>
                    <a:cubicBezTo>
                      <a:pt x="25" y="4"/>
                      <a:pt x="23" y="6"/>
                      <a:pt x="23" y="9"/>
                    </a:cubicBezTo>
                    <a:cubicBezTo>
                      <a:pt x="23" y="11"/>
                      <a:pt x="25" y="13"/>
                      <a:pt x="27" y="13"/>
                    </a:cubicBezTo>
                    <a:cubicBezTo>
                      <a:pt x="30" y="13"/>
                      <a:pt x="32" y="11"/>
                      <a:pt x="32" y="9"/>
                    </a:cubicBezTo>
                    <a:cubicBezTo>
                      <a:pt x="32" y="6"/>
                      <a:pt x="30" y="4"/>
                      <a:pt x="27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zh-CN" altLang="en-US" sz="21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130" name="Rectangle 12"/>
            <p:cNvSpPr>
              <a:spLocks noChangeArrowheads="1"/>
            </p:cNvSpPr>
            <p:nvPr/>
          </p:nvSpPr>
          <p:spPr bwMode="auto">
            <a:xfrm>
              <a:off x="5811839" y="3910357"/>
              <a:ext cx="221654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 smtClean="0">
                  <a:ea typeface="微软雅黑" panose="020B0503020204020204" pitchFamily="34" charset="-122"/>
                  <a:sym typeface="Arial" panose="020B0604020202020204" pitchFamily="34" charset="0"/>
                </a:rPr>
                <a:t>Feeling of   army</a:t>
              </a:r>
              <a:endParaRPr lang="zh-CN" altLang="en-US" sz="2400" dirty="0"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131" name="Group 13"/>
            <p:cNvGrpSpPr>
              <a:grpSpLocks/>
            </p:cNvGrpSpPr>
            <p:nvPr/>
          </p:nvGrpSpPr>
          <p:grpSpPr bwMode="auto">
            <a:xfrm>
              <a:off x="4968875" y="3713356"/>
              <a:ext cx="581025" cy="774742"/>
              <a:chOff x="0" y="0"/>
              <a:chExt cx="366" cy="366"/>
            </a:xfrm>
          </p:grpSpPr>
          <p:sp>
            <p:nvSpPr>
              <p:cNvPr id="5149" name="Oval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66" cy="366"/>
              </a:xfrm>
              <a:prstGeom prst="ellipse">
                <a:avLst/>
              </a:prstGeom>
              <a:solidFill>
                <a:schemeClr val="accent1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100"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50" name="Freeform 15"/>
              <p:cNvSpPr>
                <a:spLocks noEditPoints="1"/>
              </p:cNvSpPr>
              <p:nvPr/>
            </p:nvSpPr>
            <p:spPr bwMode="auto">
              <a:xfrm>
                <a:off x="102" y="102"/>
                <a:ext cx="162" cy="162"/>
              </a:xfrm>
              <a:custGeom>
                <a:avLst/>
                <a:gdLst>
                  <a:gd name="T0" fmla="*/ 104 w 78"/>
                  <a:gd name="T1" fmla="*/ 83 h 78"/>
                  <a:gd name="T2" fmla="*/ 120 w 78"/>
                  <a:gd name="T3" fmla="*/ 85 h 78"/>
                  <a:gd name="T4" fmla="*/ 162 w 78"/>
                  <a:gd name="T5" fmla="*/ 44 h 78"/>
                  <a:gd name="T6" fmla="*/ 162 w 78"/>
                  <a:gd name="T7" fmla="*/ 37 h 78"/>
                  <a:gd name="T8" fmla="*/ 133 w 78"/>
                  <a:gd name="T9" fmla="*/ 69 h 78"/>
                  <a:gd name="T10" fmla="*/ 104 w 78"/>
                  <a:gd name="T11" fmla="*/ 64 h 78"/>
                  <a:gd name="T12" fmla="*/ 96 w 78"/>
                  <a:gd name="T13" fmla="*/ 37 h 78"/>
                  <a:gd name="T14" fmla="*/ 127 w 78"/>
                  <a:gd name="T15" fmla="*/ 4 h 78"/>
                  <a:gd name="T16" fmla="*/ 120 w 78"/>
                  <a:gd name="T17" fmla="*/ 2 h 78"/>
                  <a:gd name="T18" fmla="*/ 79 w 78"/>
                  <a:gd name="T19" fmla="*/ 44 h 78"/>
                  <a:gd name="T20" fmla="*/ 83 w 78"/>
                  <a:gd name="T21" fmla="*/ 60 h 78"/>
                  <a:gd name="T22" fmla="*/ 44 w 78"/>
                  <a:gd name="T23" fmla="*/ 110 h 78"/>
                  <a:gd name="T24" fmla="*/ 35 w 78"/>
                  <a:gd name="T25" fmla="*/ 108 h 78"/>
                  <a:gd name="T26" fmla="*/ 10 w 78"/>
                  <a:gd name="T27" fmla="*/ 133 h 78"/>
                  <a:gd name="T28" fmla="*/ 35 w 78"/>
                  <a:gd name="T29" fmla="*/ 160 h 78"/>
                  <a:gd name="T30" fmla="*/ 60 w 78"/>
                  <a:gd name="T31" fmla="*/ 133 h 78"/>
                  <a:gd name="T32" fmla="*/ 60 w 78"/>
                  <a:gd name="T33" fmla="*/ 125 h 78"/>
                  <a:gd name="T34" fmla="*/ 104 w 78"/>
                  <a:gd name="T35" fmla="*/ 83 h 78"/>
                  <a:gd name="T36" fmla="*/ 35 w 78"/>
                  <a:gd name="T37" fmla="*/ 147 h 78"/>
                  <a:gd name="T38" fmla="*/ 23 w 78"/>
                  <a:gd name="T39" fmla="*/ 133 h 78"/>
                  <a:gd name="T40" fmla="*/ 35 w 78"/>
                  <a:gd name="T41" fmla="*/ 120 h 78"/>
                  <a:gd name="T42" fmla="*/ 50 w 78"/>
                  <a:gd name="T43" fmla="*/ 133 h 78"/>
                  <a:gd name="T44" fmla="*/ 35 w 78"/>
                  <a:gd name="T45" fmla="*/ 147 h 78"/>
                  <a:gd name="T46" fmla="*/ 37 w 78"/>
                  <a:gd name="T47" fmla="*/ 50 h 78"/>
                  <a:gd name="T48" fmla="*/ 62 w 78"/>
                  <a:gd name="T49" fmla="*/ 75 h 78"/>
                  <a:gd name="T50" fmla="*/ 75 w 78"/>
                  <a:gd name="T51" fmla="*/ 64 h 78"/>
                  <a:gd name="T52" fmla="*/ 50 w 78"/>
                  <a:gd name="T53" fmla="*/ 39 h 78"/>
                  <a:gd name="T54" fmla="*/ 56 w 78"/>
                  <a:gd name="T55" fmla="*/ 33 h 78"/>
                  <a:gd name="T56" fmla="*/ 23 w 78"/>
                  <a:gd name="T57" fmla="*/ 0 h 78"/>
                  <a:gd name="T58" fmla="*/ 0 w 78"/>
                  <a:gd name="T59" fmla="*/ 25 h 78"/>
                  <a:gd name="T60" fmla="*/ 33 w 78"/>
                  <a:gd name="T61" fmla="*/ 56 h 78"/>
                  <a:gd name="T62" fmla="*/ 37 w 78"/>
                  <a:gd name="T63" fmla="*/ 50 h 78"/>
                  <a:gd name="T64" fmla="*/ 114 w 78"/>
                  <a:gd name="T65" fmla="*/ 87 h 78"/>
                  <a:gd name="T66" fmla="*/ 79 w 78"/>
                  <a:gd name="T67" fmla="*/ 118 h 78"/>
                  <a:gd name="T68" fmla="*/ 116 w 78"/>
                  <a:gd name="T69" fmla="*/ 156 h 78"/>
                  <a:gd name="T70" fmla="*/ 139 w 78"/>
                  <a:gd name="T71" fmla="*/ 156 h 78"/>
                  <a:gd name="T72" fmla="*/ 150 w 78"/>
                  <a:gd name="T73" fmla="*/ 145 h 78"/>
                  <a:gd name="T74" fmla="*/ 150 w 78"/>
                  <a:gd name="T75" fmla="*/ 123 h 78"/>
                  <a:gd name="T76" fmla="*/ 114 w 78"/>
                  <a:gd name="T77" fmla="*/ 87 h 78"/>
                  <a:gd name="T78" fmla="*/ 129 w 78"/>
                  <a:gd name="T79" fmla="*/ 147 h 78"/>
                  <a:gd name="T80" fmla="*/ 125 w 78"/>
                  <a:gd name="T81" fmla="*/ 147 h 78"/>
                  <a:gd name="T82" fmla="*/ 93 w 78"/>
                  <a:gd name="T83" fmla="*/ 118 h 78"/>
                  <a:gd name="T84" fmla="*/ 93 w 78"/>
                  <a:gd name="T85" fmla="*/ 112 h 78"/>
                  <a:gd name="T86" fmla="*/ 100 w 78"/>
                  <a:gd name="T87" fmla="*/ 112 h 78"/>
                  <a:gd name="T88" fmla="*/ 129 w 78"/>
                  <a:gd name="T89" fmla="*/ 143 h 78"/>
                  <a:gd name="T90" fmla="*/ 129 w 78"/>
                  <a:gd name="T91" fmla="*/ 147 h 78"/>
                  <a:gd name="T92" fmla="*/ 143 w 78"/>
                  <a:gd name="T93" fmla="*/ 135 h 78"/>
                  <a:gd name="T94" fmla="*/ 137 w 78"/>
                  <a:gd name="T95" fmla="*/ 135 h 78"/>
                  <a:gd name="T96" fmla="*/ 108 w 78"/>
                  <a:gd name="T97" fmla="*/ 106 h 78"/>
                  <a:gd name="T98" fmla="*/ 108 w 78"/>
                  <a:gd name="T99" fmla="*/ 100 h 78"/>
                  <a:gd name="T100" fmla="*/ 112 w 78"/>
                  <a:gd name="T101" fmla="*/ 100 h 78"/>
                  <a:gd name="T102" fmla="*/ 143 w 78"/>
                  <a:gd name="T103" fmla="*/ 129 h 78"/>
                  <a:gd name="T104" fmla="*/ 143 w 78"/>
                  <a:gd name="T105" fmla="*/ 135 h 78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78" h="78">
                    <a:moveTo>
                      <a:pt x="50" y="40"/>
                    </a:moveTo>
                    <a:cubicBezTo>
                      <a:pt x="53" y="41"/>
                      <a:pt x="55" y="41"/>
                      <a:pt x="58" y="41"/>
                    </a:cubicBezTo>
                    <a:cubicBezTo>
                      <a:pt x="69" y="41"/>
                      <a:pt x="78" y="32"/>
                      <a:pt x="78" y="21"/>
                    </a:cubicBezTo>
                    <a:cubicBezTo>
                      <a:pt x="78" y="20"/>
                      <a:pt x="78" y="19"/>
                      <a:pt x="78" y="18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50" y="31"/>
                      <a:pt x="50" y="31"/>
                      <a:pt x="50" y="31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1"/>
                      <a:pt x="58" y="1"/>
                    </a:cubicBezTo>
                    <a:cubicBezTo>
                      <a:pt x="47" y="1"/>
                      <a:pt x="38" y="10"/>
                      <a:pt x="38" y="21"/>
                    </a:cubicBezTo>
                    <a:cubicBezTo>
                      <a:pt x="38" y="24"/>
                      <a:pt x="39" y="27"/>
                      <a:pt x="40" y="29"/>
                    </a:cubicBezTo>
                    <a:cubicBezTo>
                      <a:pt x="34" y="40"/>
                      <a:pt x="24" y="49"/>
                      <a:pt x="21" y="53"/>
                    </a:cubicBezTo>
                    <a:cubicBezTo>
                      <a:pt x="20" y="52"/>
                      <a:pt x="18" y="52"/>
                      <a:pt x="17" y="52"/>
                    </a:cubicBezTo>
                    <a:cubicBezTo>
                      <a:pt x="10" y="52"/>
                      <a:pt x="5" y="58"/>
                      <a:pt x="5" y="64"/>
                    </a:cubicBezTo>
                    <a:cubicBezTo>
                      <a:pt x="5" y="71"/>
                      <a:pt x="10" y="77"/>
                      <a:pt x="17" y="77"/>
                    </a:cubicBezTo>
                    <a:cubicBezTo>
                      <a:pt x="24" y="77"/>
                      <a:pt x="29" y="71"/>
                      <a:pt x="29" y="64"/>
                    </a:cubicBezTo>
                    <a:cubicBezTo>
                      <a:pt x="29" y="63"/>
                      <a:pt x="29" y="61"/>
                      <a:pt x="29" y="60"/>
                    </a:cubicBezTo>
                    <a:cubicBezTo>
                      <a:pt x="31" y="56"/>
                      <a:pt x="39" y="47"/>
                      <a:pt x="50" y="40"/>
                    </a:cubicBezTo>
                    <a:close/>
                    <a:moveTo>
                      <a:pt x="17" y="71"/>
                    </a:moveTo>
                    <a:cubicBezTo>
                      <a:pt x="14" y="71"/>
                      <a:pt x="11" y="68"/>
                      <a:pt x="11" y="64"/>
                    </a:cubicBezTo>
                    <a:cubicBezTo>
                      <a:pt x="11" y="61"/>
                      <a:pt x="14" y="58"/>
                      <a:pt x="17" y="58"/>
                    </a:cubicBezTo>
                    <a:cubicBezTo>
                      <a:pt x="21" y="58"/>
                      <a:pt x="24" y="61"/>
                      <a:pt x="24" y="64"/>
                    </a:cubicBezTo>
                    <a:cubicBezTo>
                      <a:pt x="24" y="68"/>
                      <a:pt x="21" y="71"/>
                      <a:pt x="17" y="71"/>
                    </a:cubicBezTo>
                    <a:close/>
                    <a:moveTo>
                      <a:pt x="18" y="24"/>
                    </a:moveTo>
                    <a:cubicBezTo>
                      <a:pt x="30" y="36"/>
                      <a:pt x="30" y="36"/>
                      <a:pt x="30" y="36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6" y="27"/>
                      <a:pt x="16" y="27"/>
                      <a:pt x="16" y="27"/>
                    </a:cubicBezTo>
                    <a:lnTo>
                      <a:pt x="18" y="24"/>
                    </a:lnTo>
                    <a:close/>
                    <a:moveTo>
                      <a:pt x="55" y="42"/>
                    </a:moveTo>
                    <a:cubicBezTo>
                      <a:pt x="55" y="42"/>
                      <a:pt x="45" y="45"/>
                      <a:pt x="38" y="57"/>
                    </a:cubicBezTo>
                    <a:cubicBezTo>
                      <a:pt x="38" y="56"/>
                      <a:pt x="56" y="75"/>
                      <a:pt x="56" y="75"/>
                    </a:cubicBezTo>
                    <a:cubicBezTo>
                      <a:pt x="59" y="78"/>
                      <a:pt x="64" y="78"/>
                      <a:pt x="67" y="75"/>
                    </a:cubicBezTo>
                    <a:cubicBezTo>
                      <a:pt x="72" y="70"/>
                      <a:pt x="72" y="70"/>
                      <a:pt x="72" y="70"/>
                    </a:cubicBezTo>
                    <a:cubicBezTo>
                      <a:pt x="75" y="67"/>
                      <a:pt x="75" y="62"/>
                      <a:pt x="72" y="59"/>
                    </a:cubicBezTo>
                    <a:lnTo>
                      <a:pt x="55" y="42"/>
                    </a:lnTo>
                    <a:close/>
                    <a:moveTo>
                      <a:pt x="62" y="71"/>
                    </a:moveTo>
                    <a:cubicBezTo>
                      <a:pt x="62" y="72"/>
                      <a:pt x="60" y="72"/>
                      <a:pt x="60" y="71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6"/>
                      <a:pt x="44" y="55"/>
                      <a:pt x="45" y="54"/>
                    </a:cubicBezTo>
                    <a:cubicBezTo>
                      <a:pt x="46" y="54"/>
                      <a:pt x="47" y="54"/>
                      <a:pt x="48" y="54"/>
                    </a:cubicBezTo>
                    <a:cubicBezTo>
                      <a:pt x="62" y="69"/>
                      <a:pt x="62" y="69"/>
                      <a:pt x="62" y="69"/>
                    </a:cubicBezTo>
                    <a:cubicBezTo>
                      <a:pt x="63" y="69"/>
                      <a:pt x="63" y="71"/>
                      <a:pt x="62" y="71"/>
                    </a:cubicBezTo>
                    <a:close/>
                    <a:moveTo>
                      <a:pt x="69" y="65"/>
                    </a:moveTo>
                    <a:cubicBezTo>
                      <a:pt x="68" y="66"/>
                      <a:pt x="67" y="66"/>
                      <a:pt x="66" y="65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1" y="50"/>
                      <a:pt x="51" y="49"/>
                      <a:pt x="52" y="48"/>
                    </a:cubicBezTo>
                    <a:cubicBezTo>
                      <a:pt x="52" y="47"/>
                      <a:pt x="54" y="47"/>
                      <a:pt x="54" y="48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3"/>
                      <a:pt x="69" y="64"/>
                      <a:pt x="69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zh-CN" altLang="en-US" sz="21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136" name="Text Box 24"/>
            <p:cNvSpPr txBox="1">
              <a:spLocks noChangeArrowheads="1"/>
            </p:cNvSpPr>
            <p:nvPr/>
          </p:nvSpPr>
          <p:spPr bwMode="auto">
            <a:xfrm>
              <a:off x="4040189" y="1194385"/>
              <a:ext cx="788269" cy="7660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2823" tIns="36411" rIns="72823" bIns="3641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4500"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</a:p>
          </p:txBody>
        </p:sp>
        <p:sp>
          <p:nvSpPr>
            <p:cNvPr id="5137" name="Text Box 25"/>
            <p:cNvSpPr txBox="1">
              <a:spLocks noChangeArrowheads="1"/>
            </p:cNvSpPr>
            <p:nvPr/>
          </p:nvSpPr>
          <p:spPr bwMode="auto">
            <a:xfrm>
              <a:off x="4040189" y="2394601"/>
              <a:ext cx="788269" cy="7660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2823" tIns="36411" rIns="72823" bIns="3641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4500"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</a:p>
          </p:txBody>
        </p:sp>
        <p:sp>
          <p:nvSpPr>
            <p:cNvPr id="5138" name="Text Box 26"/>
            <p:cNvSpPr txBox="1">
              <a:spLocks noChangeArrowheads="1"/>
            </p:cNvSpPr>
            <p:nvPr/>
          </p:nvSpPr>
          <p:spPr bwMode="auto">
            <a:xfrm>
              <a:off x="4040189" y="3615985"/>
              <a:ext cx="788269" cy="7660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2823" tIns="36411" rIns="72823" bIns="3641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4500" dirty="0"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5141" name="Line 29"/>
          <p:cNvSpPr>
            <a:spLocks noChangeShapeType="1"/>
          </p:cNvSpPr>
          <p:nvPr/>
        </p:nvSpPr>
        <p:spPr bwMode="auto">
          <a:xfrm>
            <a:off x="1002454" y="2940094"/>
            <a:ext cx="2286000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823" tIns="36411" rIns="72823" bIns="36411"/>
          <a:lstStyle/>
          <a:p>
            <a:endParaRPr lang="zh-CN" altLang="en-US" sz="21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43" name="Text Box 31"/>
          <p:cNvSpPr txBox="1">
            <a:spLocks noChangeArrowheads="1"/>
          </p:cNvSpPr>
          <p:nvPr/>
        </p:nvSpPr>
        <p:spPr bwMode="auto">
          <a:xfrm>
            <a:off x="1158004" y="3277431"/>
            <a:ext cx="197490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zh-CN" sz="28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44" name="Line 32"/>
          <p:cNvSpPr>
            <a:spLocks noChangeShapeType="1"/>
          </p:cNvSpPr>
          <p:nvPr/>
        </p:nvSpPr>
        <p:spPr bwMode="auto">
          <a:xfrm>
            <a:off x="1002454" y="3996370"/>
            <a:ext cx="2286000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823" tIns="36411" rIns="72823" bIns="36411"/>
          <a:lstStyle/>
          <a:p>
            <a:endParaRPr lang="zh-CN" altLang="en-US" sz="21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18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26054" y="1551864"/>
            <a:ext cx="7538549" cy="4399042"/>
            <a:chOff x="1100786" y="1551735"/>
            <a:chExt cx="10052640" cy="4399344"/>
          </a:xfrm>
        </p:grpSpPr>
        <p:sp>
          <p:nvSpPr>
            <p:cNvPr id="22" name="Freeform 21"/>
            <p:cNvSpPr/>
            <p:nvPr/>
          </p:nvSpPr>
          <p:spPr>
            <a:xfrm rot="19805282">
              <a:off x="1456384" y="1551735"/>
              <a:ext cx="9350488" cy="4399344"/>
            </a:xfrm>
            <a:custGeom>
              <a:avLst/>
              <a:gdLst>
                <a:gd name="connsiteX0" fmla="*/ 9210674 w 9350488"/>
                <a:gd name="connsiteY0" fmla="*/ 3819266 h 4399344"/>
                <a:gd name="connsiteX1" fmla="*/ 9350488 w 9350488"/>
                <a:gd name="connsiteY1" fmla="*/ 4082226 h 4399344"/>
                <a:gd name="connsiteX2" fmla="*/ 9033370 w 9350488"/>
                <a:gd name="connsiteY2" fmla="*/ 4399344 h 4399344"/>
                <a:gd name="connsiteX3" fmla="*/ 6852320 w 9350488"/>
                <a:gd name="connsiteY3" fmla="*/ 4399344 h 4399344"/>
                <a:gd name="connsiteX4" fmla="*/ 6844759 w 9350488"/>
                <a:gd name="connsiteY4" fmla="*/ 4398581 h 4399344"/>
                <a:gd name="connsiteX5" fmla="*/ 6831730 w 9350488"/>
                <a:gd name="connsiteY5" fmla="*/ 4398964 h 4399344"/>
                <a:gd name="connsiteX6" fmla="*/ 6805150 w 9350488"/>
                <a:gd name="connsiteY6" fmla="*/ 4394589 h 4399344"/>
                <a:gd name="connsiteX7" fmla="*/ 6788410 w 9350488"/>
                <a:gd name="connsiteY7" fmla="*/ 4392901 h 4399344"/>
                <a:gd name="connsiteX8" fmla="*/ 6781081 w 9350488"/>
                <a:gd name="connsiteY8" fmla="*/ 4390626 h 4399344"/>
                <a:gd name="connsiteX9" fmla="*/ 6771692 w 9350488"/>
                <a:gd name="connsiteY9" fmla="*/ 4389080 h 4399344"/>
                <a:gd name="connsiteX10" fmla="*/ 6748678 w 9350488"/>
                <a:gd name="connsiteY10" fmla="*/ 4380567 h 4399344"/>
                <a:gd name="connsiteX11" fmla="*/ 6728884 w 9350488"/>
                <a:gd name="connsiteY11" fmla="*/ 4374423 h 4399344"/>
                <a:gd name="connsiteX12" fmla="*/ 6722076 w 9350488"/>
                <a:gd name="connsiteY12" fmla="*/ 4370728 h 4399344"/>
                <a:gd name="connsiteX13" fmla="*/ 6714626 w 9350488"/>
                <a:gd name="connsiteY13" fmla="*/ 4367972 h 4399344"/>
                <a:gd name="connsiteX14" fmla="*/ 6695104 w 9350488"/>
                <a:gd name="connsiteY14" fmla="*/ 4356088 h 4399344"/>
                <a:gd name="connsiteX15" fmla="*/ 6675017 w 9350488"/>
                <a:gd name="connsiteY15" fmla="*/ 4345185 h 4399344"/>
                <a:gd name="connsiteX16" fmla="*/ 6668890 w 9350488"/>
                <a:gd name="connsiteY16" fmla="*/ 4340130 h 4399344"/>
                <a:gd name="connsiteX17" fmla="*/ 6662274 w 9350488"/>
                <a:gd name="connsiteY17" fmla="*/ 4336102 h 4399344"/>
                <a:gd name="connsiteX18" fmla="*/ 6647012 w 9350488"/>
                <a:gd name="connsiteY18" fmla="*/ 4322079 h 4399344"/>
                <a:gd name="connsiteX19" fmla="*/ 6628085 w 9350488"/>
                <a:gd name="connsiteY19" fmla="*/ 4306462 h 4399344"/>
                <a:gd name="connsiteX20" fmla="*/ 6622029 w 9350488"/>
                <a:gd name="connsiteY20" fmla="*/ 4299122 h 4399344"/>
                <a:gd name="connsiteX21" fmla="*/ 6616378 w 9350488"/>
                <a:gd name="connsiteY21" fmla="*/ 4293931 h 4399344"/>
                <a:gd name="connsiteX22" fmla="*/ 6606505 w 9350488"/>
                <a:gd name="connsiteY22" fmla="*/ 4280307 h 4399344"/>
                <a:gd name="connsiteX23" fmla="*/ 6589361 w 9350488"/>
                <a:gd name="connsiteY23" fmla="*/ 4259529 h 4399344"/>
                <a:gd name="connsiteX24" fmla="*/ 6583143 w 9350488"/>
                <a:gd name="connsiteY24" fmla="*/ 4248073 h 4399344"/>
                <a:gd name="connsiteX25" fmla="*/ 6578683 w 9350488"/>
                <a:gd name="connsiteY25" fmla="*/ 4241920 h 4399344"/>
                <a:gd name="connsiteX26" fmla="*/ 5577164 w 9350488"/>
                <a:gd name="connsiteY26" fmla="*/ 2519482 h 4399344"/>
                <a:gd name="connsiteX27" fmla="*/ 3584720 w 9350488"/>
                <a:gd name="connsiteY27" fmla="*/ 2519482 h 4399344"/>
                <a:gd name="connsiteX28" fmla="*/ 3577151 w 9350488"/>
                <a:gd name="connsiteY28" fmla="*/ 2518719 h 4399344"/>
                <a:gd name="connsiteX29" fmla="*/ 3564128 w 9350488"/>
                <a:gd name="connsiteY29" fmla="*/ 2519102 h 4399344"/>
                <a:gd name="connsiteX30" fmla="*/ 3537559 w 9350488"/>
                <a:gd name="connsiteY30" fmla="*/ 2514728 h 4399344"/>
                <a:gd name="connsiteX31" fmla="*/ 3520810 w 9350488"/>
                <a:gd name="connsiteY31" fmla="*/ 2513039 h 4399344"/>
                <a:gd name="connsiteX32" fmla="*/ 3513476 w 9350488"/>
                <a:gd name="connsiteY32" fmla="*/ 2510763 h 4399344"/>
                <a:gd name="connsiteX33" fmla="*/ 3504091 w 9350488"/>
                <a:gd name="connsiteY33" fmla="*/ 2509217 h 4399344"/>
                <a:gd name="connsiteX34" fmla="*/ 3481082 w 9350488"/>
                <a:gd name="connsiteY34" fmla="*/ 2500707 h 4399344"/>
                <a:gd name="connsiteX35" fmla="*/ 3461284 w 9350488"/>
                <a:gd name="connsiteY35" fmla="*/ 2494561 h 4399344"/>
                <a:gd name="connsiteX36" fmla="*/ 3454474 w 9350488"/>
                <a:gd name="connsiteY36" fmla="*/ 2490865 h 4399344"/>
                <a:gd name="connsiteX37" fmla="*/ 3447024 w 9350488"/>
                <a:gd name="connsiteY37" fmla="*/ 2488109 h 4399344"/>
                <a:gd name="connsiteX38" fmla="*/ 3427503 w 9350488"/>
                <a:gd name="connsiteY38" fmla="*/ 2476226 h 4399344"/>
                <a:gd name="connsiteX39" fmla="*/ 3407416 w 9350488"/>
                <a:gd name="connsiteY39" fmla="*/ 2465323 h 4399344"/>
                <a:gd name="connsiteX40" fmla="*/ 3401290 w 9350488"/>
                <a:gd name="connsiteY40" fmla="*/ 2460268 h 4399344"/>
                <a:gd name="connsiteX41" fmla="*/ 3394672 w 9350488"/>
                <a:gd name="connsiteY41" fmla="*/ 2456239 h 4399344"/>
                <a:gd name="connsiteX42" fmla="*/ 3379407 w 9350488"/>
                <a:gd name="connsiteY42" fmla="*/ 2442213 h 4399344"/>
                <a:gd name="connsiteX43" fmla="*/ 3360484 w 9350488"/>
                <a:gd name="connsiteY43" fmla="*/ 2426600 h 4399344"/>
                <a:gd name="connsiteX44" fmla="*/ 3354430 w 9350488"/>
                <a:gd name="connsiteY44" fmla="*/ 2419263 h 4399344"/>
                <a:gd name="connsiteX45" fmla="*/ 3348776 w 9350488"/>
                <a:gd name="connsiteY45" fmla="*/ 2414068 h 4399344"/>
                <a:gd name="connsiteX46" fmla="*/ 3338897 w 9350488"/>
                <a:gd name="connsiteY46" fmla="*/ 2400437 h 4399344"/>
                <a:gd name="connsiteX47" fmla="*/ 3321761 w 9350488"/>
                <a:gd name="connsiteY47" fmla="*/ 2379667 h 4399344"/>
                <a:gd name="connsiteX48" fmla="*/ 3315545 w 9350488"/>
                <a:gd name="connsiteY48" fmla="*/ 2368216 h 4399344"/>
                <a:gd name="connsiteX49" fmla="*/ 3311081 w 9350488"/>
                <a:gd name="connsiteY49" fmla="*/ 2362057 h 4399344"/>
                <a:gd name="connsiteX50" fmla="*/ 2309562 w 9350488"/>
                <a:gd name="connsiteY50" fmla="*/ 639619 h 4399344"/>
                <a:gd name="connsiteX51" fmla="*/ 317118 w 9350488"/>
                <a:gd name="connsiteY51" fmla="*/ 639619 h 4399344"/>
                <a:gd name="connsiteX52" fmla="*/ 1 w 9350488"/>
                <a:gd name="connsiteY52" fmla="*/ 322501 h 4399344"/>
                <a:gd name="connsiteX53" fmla="*/ 317119 w 9350488"/>
                <a:gd name="connsiteY53" fmla="*/ 5383 h 4399344"/>
                <a:gd name="connsiteX54" fmla="*/ 2436279 w 9350488"/>
                <a:gd name="connsiteY54" fmla="*/ 5383 h 4399344"/>
                <a:gd name="connsiteX55" fmla="*/ 2448735 w 9350488"/>
                <a:gd name="connsiteY55" fmla="*/ 2523 h 4399344"/>
                <a:gd name="connsiteX56" fmla="*/ 2627103 w 9350488"/>
                <a:gd name="connsiteY56" fmla="*/ 31715 h 4399344"/>
                <a:gd name="connsiteX57" fmla="*/ 2650943 w 9350488"/>
                <a:gd name="connsiteY57" fmla="*/ 46228 h 4399344"/>
                <a:gd name="connsiteX58" fmla="*/ 2675472 w 9350488"/>
                <a:gd name="connsiteY58" fmla="*/ 59542 h 4399344"/>
                <a:gd name="connsiteX59" fmla="*/ 2790366 w 9350488"/>
                <a:gd name="connsiteY59" fmla="*/ 199065 h 4399344"/>
                <a:gd name="connsiteX60" fmla="*/ 2794154 w 9350488"/>
                <a:gd name="connsiteY60" fmla="*/ 211270 h 4399344"/>
                <a:gd name="connsiteX61" fmla="*/ 3767495 w 9350488"/>
                <a:gd name="connsiteY61" fmla="*/ 1885246 h 4399344"/>
                <a:gd name="connsiteX62" fmla="*/ 5703881 w 9350488"/>
                <a:gd name="connsiteY62" fmla="*/ 1885246 h 4399344"/>
                <a:gd name="connsiteX63" fmla="*/ 5716337 w 9350488"/>
                <a:gd name="connsiteY63" fmla="*/ 1882386 h 4399344"/>
                <a:gd name="connsiteX64" fmla="*/ 5894704 w 9350488"/>
                <a:gd name="connsiteY64" fmla="*/ 1911577 h 4399344"/>
                <a:gd name="connsiteX65" fmla="*/ 5930433 w 9350488"/>
                <a:gd name="connsiteY65" fmla="*/ 1933328 h 4399344"/>
                <a:gd name="connsiteX66" fmla="*/ 5943074 w 9350488"/>
                <a:gd name="connsiteY66" fmla="*/ 1939405 h 4399344"/>
                <a:gd name="connsiteX67" fmla="*/ 6044613 w 9350488"/>
                <a:gd name="connsiteY67" fmla="*/ 2051207 h 4399344"/>
                <a:gd name="connsiteX68" fmla="*/ 6057322 w 9350488"/>
                <a:gd name="connsiteY68" fmla="*/ 2083506 h 4399344"/>
                <a:gd name="connsiteX69" fmla="*/ 7035096 w 9350488"/>
                <a:gd name="connsiteY69" fmla="*/ 3765107 h 4399344"/>
                <a:gd name="connsiteX70" fmla="*/ 9033370 w 9350488"/>
                <a:gd name="connsiteY70" fmla="*/ 3765107 h 4399344"/>
                <a:gd name="connsiteX71" fmla="*/ 9210674 w 9350488"/>
                <a:gd name="connsiteY71" fmla="*/ 3819266 h 439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9350488" h="4399344">
                  <a:moveTo>
                    <a:pt x="9210674" y="3819266"/>
                  </a:moveTo>
                  <a:cubicBezTo>
                    <a:pt x="9295028" y="3876255"/>
                    <a:pt x="9350488" y="3972763"/>
                    <a:pt x="9350488" y="4082226"/>
                  </a:cubicBezTo>
                  <a:cubicBezTo>
                    <a:pt x="9350488" y="4257365"/>
                    <a:pt x="9208509" y="4399344"/>
                    <a:pt x="9033370" y="4399344"/>
                  </a:cubicBezTo>
                  <a:lnTo>
                    <a:pt x="6852320" y="4399344"/>
                  </a:lnTo>
                  <a:lnTo>
                    <a:pt x="6844759" y="4398581"/>
                  </a:lnTo>
                  <a:lnTo>
                    <a:pt x="6831730" y="4398964"/>
                  </a:lnTo>
                  <a:lnTo>
                    <a:pt x="6805150" y="4394589"/>
                  </a:lnTo>
                  <a:lnTo>
                    <a:pt x="6788410" y="4392901"/>
                  </a:lnTo>
                  <a:lnTo>
                    <a:pt x="6781081" y="4390626"/>
                  </a:lnTo>
                  <a:lnTo>
                    <a:pt x="6771692" y="4389080"/>
                  </a:lnTo>
                  <a:lnTo>
                    <a:pt x="6748678" y="4380567"/>
                  </a:lnTo>
                  <a:lnTo>
                    <a:pt x="6728884" y="4374423"/>
                  </a:lnTo>
                  <a:lnTo>
                    <a:pt x="6722076" y="4370728"/>
                  </a:lnTo>
                  <a:lnTo>
                    <a:pt x="6714626" y="4367972"/>
                  </a:lnTo>
                  <a:lnTo>
                    <a:pt x="6695104" y="4356088"/>
                  </a:lnTo>
                  <a:lnTo>
                    <a:pt x="6675017" y="4345185"/>
                  </a:lnTo>
                  <a:lnTo>
                    <a:pt x="6668890" y="4340130"/>
                  </a:lnTo>
                  <a:lnTo>
                    <a:pt x="6662274" y="4336102"/>
                  </a:lnTo>
                  <a:lnTo>
                    <a:pt x="6647012" y="4322079"/>
                  </a:lnTo>
                  <a:lnTo>
                    <a:pt x="6628085" y="4306462"/>
                  </a:lnTo>
                  <a:lnTo>
                    <a:pt x="6622029" y="4299122"/>
                  </a:lnTo>
                  <a:lnTo>
                    <a:pt x="6616378" y="4293931"/>
                  </a:lnTo>
                  <a:lnTo>
                    <a:pt x="6606505" y="4280307"/>
                  </a:lnTo>
                  <a:lnTo>
                    <a:pt x="6589361" y="4259529"/>
                  </a:lnTo>
                  <a:lnTo>
                    <a:pt x="6583143" y="4248073"/>
                  </a:lnTo>
                  <a:lnTo>
                    <a:pt x="6578683" y="4241920"/>
                  </a:lnTo>
                  <a:lnTo>
                    <a:pt x="5577164" y="2519482"/>
                  </a:lnTo>
                  <a:lnTo>
                    <a:pt x="3584720" y="2519482"/>
                  </a:lnTo>
                  <a:lnTo>
                    <a:pt x="3577151" y="2518719"/>
                  </a:lnTo>
                  <a:lnTo>
                    <a:pt x="3564128" y="2519102"/>
                  </a:lnTo>
                  <a:lnTo>
                    <a:pt x="3537559" y="2514728"/>
                  </a:lnTo>
                  <a:lnTo>
                    <a:pt x="3520810" y="2513039"/>
                  </a:lnTo>
                  <a:lnTo>
                    <a:pt x="3513476" y="2510763"/>
                  </a:lnTo>
                  <a:lnTo>
                    <a:pt x="3504091" y="2509217"/>
                  </a:lnTo>
                  <a:lnTo>
                    <a:pt x="3481082" y="2500707"/>
                  </a:lnTo>
                  <a:lnTo>
                    <a:pt x="3461284" y="2494561"/>
                  </a:lnTo>
                  <a:lnTo>
                    <a:pt x="3454474" y="2490865"/>
                  </a:lnTo>
                  <a:lnTo>
                    <a:pt x="3447024" y="2488109"/>
                  </a:lnTo>
                  <a:lnTo>
                    <a:pt x="3427503" y="2476226"/>
                  </a:lnTo>
                  <a:lnTo>
                    <a:pt x="3407416" y="2465323"/>
                  </a:lnTo>
                  <a:lnTo>
                    <a:pt x="3401290" y="2460268"/>
                  </a:lnTo>
                  <a:lnTo>
                    <a:pt x="3394672" y="2456239"/>
                  </a:lnTo>
                  <a:lnTo>
                    <a:pt x="3379407" y="2442213"/>
                  </a:lnTo>
                  <a:lnTo>
                    <a:pt x="3360484" y="2426600"/>
                  </a:lnTo>
                  <a:lnTo>
                    <a:pt x="3354430" y="2419263"/>
                  </a:lnTo>
                  <a:lnTo>
                    <a:pt x="3348776" y="2414068"/>
                  </a:lnTo>
                  <a:lnTo>
                    <a:pt x="3338897" y="2400437"/>
                  </a:lnTo>
                  <a:lnTo>
                    <a:pt x="3321761" y="2379667"/>
                  </a:lnTo>
                  <a:lnTo>
                    <a:pt x="3315545" y="2368216"/>
                  </a:lnTo>
                  <a:lnTo>
                    <a:pt x="3311081" y="2362057"/>
                  </a:lnTo>
                  <a:lnTo>
                    <a:pt x="2309562" y="639619"/>
                  </a:lnTo>
                  <a:lnTo>
                    <a:pt x="317118" y="639619"/>
                  </a:lnTo>
                  <a:cubicBezTo>
                    <a:pt x="141979" y="639619"/>
                    <a:pt x="0" y="497640"/>
                    <a:pt x="1" y="322501"/>
                  </a:cubicBezTo>
                  <a:cubicBezTo>
                    <a:pt x="0" y="147362"/>
                    <a:pt x="141979" y="5383"/>
                    <a:pt x="317119" y="5383"/>
                  </a:cubicBezTo>
                  <a:lnTo>
                    <a:pt x="2436279" y="5383"/>
                  </a:lnTo>
                  <a:lnTo>
                    <a:pt x="2448735" y="2523"/>
                  </a:lnTo>
                  <a:cubicBezTo>
                    <a:pt x="2510031" y="-5274"/>
                    <a:pt x="2572102" y="5149"/>
                    <a:pt x="2627103" y="31715"/>
                  </a:cubicBezTo>
                  <a:lnTo>
                    <a:pt x="2650943" y="46228"/>
                  </a:lnTo>
                  <a:lnTo>
                    <a:pt x="2675472" y="59542"/>
                  </a:lnTo>
                  <a:cubicBezTo>
                    <a:pt x="2726084" y="93735"/>
                    <a:pt x="2766295" y="142156"/>
                    <a:pt x="2790366" y="199065"/>
                  </a:cubicBezTo>
                  <a:lnTo>
                    <a:pt x="2794154" y="211270"/>
                  </a:lnTo>
                  <a:lnTo>
                    <a:pt x="3767495" y="1885246"/>
                  </a:lnTo>
                  <a:lnTo>
                    <a:pt x="5703881" y="1885246"/>
                  </a:lnTo>
                  <a:lnTo>
                    <a:pt x="5716337" y="1882386"/>
                  </a:lnTo>
                  <a:cubicBezTo>
                    <a:pt x="5777633" y="1874589"/>
                    <a:pt x="5839704" y="1885011"/>
                    <a:pt x="5894704" y="1911577"/>
                  </a:cubicBezTo>
                  <a:lnTo>
                    <a:pt x="5930433" y="1933328"/>
                  </a:lnTo>
                  <a:lnTo>
                    <a:pt x="5943074" y="1939405"/>
                  </a:lnTo>
                  <a:cubicBezTo>
                    <a:pt x="5985251" y="1967899"/>
                    <a:pt x="6020204" y="2006273"/>
                    <a:pt x="6044613" y="2051207"/>
                  </a:cubicBezTo>
                  <a:lnTo>
                    <a:pt x="6057322" y="2083506"/>
                  </a:lnTo>
                  <a:lnTo>
                    <a:pt x="7035096" y="3765107"/>
                  </a:lnTo>
                  <a:lnTo>
                    <a:pt x="9033370" y="3765107"/>
                  </a:lnTo>
                  <a:cubicBezTo>
                    <a:pt x="9099047" y="3765107"/>
                    <a:pt x="9160061" y="3785073"/>
                    <a:pt x="9210674" y="38192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 rot="19805282">
              <a:off x="1100786" y="3962064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 rot="19805282">
              <a:off x="2976655" y="2907046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 rot="19805282">
              <a:off x="4856481" y="3966200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 rot="19805282">
              <a:off x="6750373" y="2907049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 rot="19805282">
              <a:off x="10518517" y="2907047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 rot="19805282">
              <a:off x="8614859" y="3962065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100417" y="3031426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29" tIns="48214" rIns="96429" bIns="4821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500">
                <a:solidFill>
                  <a:prstClr val="black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6878905" y="3031426"/>
              <a:ext cx="377843" cy="362576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29" tIns="48214" rIns="96429" bIns="4821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500">
                <a:solidFill>
                  <a:prstClr val="black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5005051" y="4114114"/>
              <a:ext cx="337768" cy="3301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29" tIns="48214" rIns="96429" bIns="4821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500">
                <a:solidFill>
                  <a:prstClr val="black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8773924" y="4087398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29" tIns="48214" rIns="96429" bIns="4821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500">
                <a:solidFill>
                  <a:prstClr val="black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>
            <a:off x="2470840" y="3751387"/>
            <a:ext cx="0" cy="960890"/>
          </a:xfrm>
          <a:prstGeom prst="straightConnector1">
            <a:avLst/>
          </a:prstGeom>
          <a:ln w="254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300779" y="3751387"/>
            <a:ext cx="0" cy="960890"/>
          </a:xfrm>
          <a:prstGeom prst="straightConnector1">
            <a:avLst/>
          </a:prstGeom>
          <a:ln w="254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6713399" y="2791029"/>
            <a:ext cx="0" cy="960890"/>
          </a:xfrm>
          <a:prstGeom prst="straightConnector1">
            <a:avLst/>
          </a:prstGeom>
          <a:ln w="254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3894460" y="2791029"/>
            <a:ext cx="0" cy="960890"/>
          </a:xfrm>
          <a:prstGeom prst="straightConnector1">
            <a:avLst/>
          </a:prstGeom>
          <a:ln w="2540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41"/>
          <p:cNvSpPr txBox="1"/>
          <p:nvPr/>
        </p:nvSpPr>
        <p:spPr>
          <a:xfrm>
            <a:off x="462912" y="5347372"/>
            <a:ext cx="3275143" cy="484391"/>
          </a:xfrm>
          <a:prstGeom prst="rect">
            <a:avLst/>
          </a:prstGeom>
          <a:noFill/>
        </p:spPr>
        <p:txBody>
          <a:bodyPr wrap="square" lIns="68225" tIns="34113" rIns="68225" bIns="34113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Join  the army from SHU</a:t>
            </a:r>
            <a:endParaRPr lang="en-GB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TextBox 170"/>
          <p:cNvSpPr txBox="1"/>
          <p:nvPr/>
        </p:nvSpPr>
        <p:spPr>
          <a:xfrm>
            <a:off x="1606760" y="4967949"/>
            <a:ext cx="1728161" cy="379423"/>
          </a:xfrm>
          <a:prstGeom prst="rect">
            <a:avLst/>
          </a:prstGeom>
          <a:noFill/>
        </p:spPr>
        <p:txBody>
          <a:bodyPr wrap="square" lIns="76798" tIns="38398" rIns="76798" bIns="38398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2017.09.17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55349" y="1797945"/>
            <a:ext cx="59513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three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months training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 a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new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recruit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NanJing</a:t>
            </a:r>
            <a:endParaRPr lang="en-GB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36558" y="4732928"/>
            <a:ext cx="1338828" cy="394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2017.12.25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85282" y="5157660"/>
            <a:ext cx="3679006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Serve an intelligence  force </a:t>
            </a:r>
          </a:p>
          <a:p>
            <a:pPr algn="ctr"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 a scout  in 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FuZhou</a:t>
            </a:r>
            <a:endParaRPr lang="en-GB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33379" y="1227248"/>
            <a:ext cx="1531188" cy="394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2018.08.15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08104" y="1773483"/>
            <a:ext cx="363589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Change my position to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messager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because of wrist fracture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02" y="221408"/>
            <a:ext cx="1950720" cy="20116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240224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7574" y="92036"/>
            <a:ext cx="2880320" cy="45354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1824" y="5561712"/>
            <a:ext cx="3131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Our    military  camp</a:t>
            </a:r>
            <a:endParaRPr lang="zh-CN" altLang="en-US" sz="28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96" y="188640"/>
            <a:ext cx="3909782" cy="34085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96" y="3799930"/>
            <a:ext cx="3986393" cy="301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0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033450"/>
              </p:ext>
            </p:extLst>
          </p:nvPr>
        </p:nvGraphicFramePr>
        <p:xfrm>
          <a:off x="1547664" y="404664"/>
          <a:ext cx="6096000" cy="600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</a:rPr>
                        <a:t>Daily</a:t>
                      </a:r>
                      <a:r>
                        <a:rPr lang="en-US" altLang="zh-CN" sz="28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2800" b="1" baseline="0" dirty="0" err="1" smtClean="0">
                          <a:solidFill>
                            <a:schemeClr val="tx1"/>
                          </a:solidFill>
                        </a:rPr>
                        <a:t>routnie</a:t>
                      </a:r>
                      <a:endParaRPr lang="zh-CN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6:00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Get up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6:00-6:40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Moring  run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7:10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breakfast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8:00-11:30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Subject</a:t>
                      </a:r>
                      <a:r>
                        <a:rPr lang="en-US" altLang="zh-CN" sz="2400" baseline="0" dirty="0" smtClean="0"/>
                        <a:t> </a:t>
                      </a:r>
                      <a:r>
                        <a:rPr lang="en-US" altLang="zh-CN" sz="2400" baseline="0" dirty="0" err="1" smtClean="0"/>
                        <a:t>trainning</a:t>
                      </a:r>
                      <a:r>
                        <a:rPr lang="en-US" altLang="zh-CN" sz="2400" baseline="0" dirty="0" smtClean="0"/>
                        <a:t>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12:00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Lunch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12:50-14:00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Noon </a:t>
                      </a:r>
                      <a:r>
                        <a:rPr lang="en-US" altLang="zh-CN" sz="2400" baseline="0" dirty="0" smtClean="0"/>
                        <a:t> break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14:30-16:30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Subject</a:t>
                      </a:r>
                      <a:r>
                        <a:rPr lang="en-US" altLang="zh-CN" sz="2400" baseline="0" dirty="0" smtClean="0"/>
                        <a:t> </a:t>
                      </a:r>
                      <a:r>
                        <a:rPr lang="en-US" altLang="zh-CN" sz="2400" baseline="0" dirty="0" err="1" smtClean="0"/>
                        <a:t>trainning</a:t>
                      </a:r>
                      <a:r>
                        <a:rPr lang="en-US" altLang="zh-CN" sz="2400" baseline="0" dirty="0" smtClean="0"/>
                        <a:t> 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16:50-17:50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Physical</a:t>
                      </a:r>
                      <a:r>
                        <a:rPr lang="en-US" altLang="zh-CN" sz="2400" baseline="0" dirty="0" smtClean="0"/>
                        <a:t>  </a:t>
                      </a:r>
                      <a:r>
                        <a:rPr lang="en-US" altLang="zh-CN" sz="2400" baseline="0" dirty="0" err="1" smtClean="0"/>
                        <a:t>trainning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18:30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Dinner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19:00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CCTV   News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19:30-22:00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Night </a:t>
                      </a:r>
                      <a:r>
                        <a:rPr lang="en-US" altLang="zh-CN" sz="2400" dirty="0" err="1" smtClean="0"/>
                        <a:t>trainning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22:30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Sleep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34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88640"/>
            <a:ext cx="3219822" cy="42930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8640"/>
            <a:ext cx="3250754" cy="43343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8785" y="5157192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Crawl  forward </a:t>
            </a:r>
            <a:endParaRPr lang="zh-CN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353819" y="5288232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climbing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970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4664"/>
            <a:ext cx="3224956" cy="57332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04664"/>
            <a:ext cx="4758790" cy="31683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65143" y="5276800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Gun      Shooting </a:t>
            </a:r>
            <a:endParaRPr lang="zh-CN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772511" y="3977114"/>
            <a:ext cx="3070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Military topography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6134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6352" y="448019"/>
            <a:ext cx="2664259" cy="3429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813445"/>
            <a:ext cx="2268252" cy="26812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5" y="827969"/>
            <a:ext cx="2334277" cy="26666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93" y="3767621"/>
            <a:ext cx="2862779" cy="29277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497" y="4908354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/>
              <a:t>Route   march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1484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11" y="727479"/>
            <a:ext cx="4379979" cy="32849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13617" y="324420"/>
            <a:ext cx="3075806" cy="3881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149080"/>
            <a:ext cx="4152130" cy="24842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08104" y="4920660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Festival     meal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2692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146</Words>
  <Application>Microsoft Office PowerPoint</Application>
  <PresentationFormat>全屏显示(4:3)</PresentationFormat>
  <Paragraphs>85</Paragraphs>
  <Slides>16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Windows 用户</cp:lastModifiedBy>
  <cp:revision>154</cp:revision>
  <dcterms:created xsi:type="dcterms:W3CDTF">2019-09-28T02:27:31Z</dcterms:created>
  <dcterms:modified xsi:type="dcterms:W3CDTF">2019-10-09T13:46:30Z</dcterms:modified>
</cp:coreProperties>
</file>